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669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B1F5"/>
    <a:srgbClr val="AA8E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0"/>
    <p:restoredTop sz="95570"/>
  </p:normalViewPr>
  <p:slideViewPr>
    <p:cSldViewPr snapToGrid="0" snapToObjects="1">
      <p:cViewPr varScale="1">
        <p:scale>
          <a:sx n="135" d="100"/>
          <a:sy n="135" d="100"/>
        </p:scale>
        <p:origin x="2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74585-7432-234E-95E5-25A6FA566B97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0041C-FABA-7C46-994B-7951148E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91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3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0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41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27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2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62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631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47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14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D3AEB-99D2-B948-A68D-723A405CA321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B7C45-A4C4-5E4D-AC28-F8B408135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9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FAC87EB-F11D-9A09-B30D-4C39AA9ADEA4}"/>
              </a:ext>
            </a:extLst>
          </p:cNvPr>
          <p:cNvSpPr txBox="1"/>
          <p:nvPr/>
        </p:nvSpPr>
        <p:spPr>
          <a:xfrm>
            <a:off x="193965" y="332415"/>
            <a:ext cx="6456218" cy="717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Figure2</a:t>
            </a:r>
            <a:r>
              <a:rPr lang="en-US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_source data 1. List of </a:t>
            </a:r>
            <a:r>
              <a:rPr lang="en-US" sz="11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Dfs</a:t>
            </a:r>
            <a:r>
              <a:rPr lang="en-US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that modified GMR&gt;UBQLN2</a:t>
            </a:r>
            <a:r>
              <a:rPr lang="en-US" sz="1100" b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P497H</a:t>
            </a:r>
            <a:r>
              <a:rPr lang="en-US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and/or GMR&gt;UBQLN2</a:t>
            </a:r>
            <a:r>
              <a:rPr lang="en-US" sz="1100" b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4XALS</a:t>
            </a:r>
            <a:r>
              <a:rPr lang="en-US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eye phenotypes 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8331F7C-511F-F309-1CBB-E318159D5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498467"/>
              </p:ext>
            </p:extLst>
          </p:nvPr>
        </p:nvGraphicFramePr>
        <p:xfrm>
          <a:off x="200891" y="1130260"/>
          <a:ext cx="6456217" cy="7687577"/>
        </p:xfrm>
        <a:graphic>
          <a:graphicData uri="http://schemas.openxmlformats.org/drawingml/2006/table">
            <a:tbl>
              <a:tblPr firstRow="1" firstCol="1" bandRow="1"/>
              <a:tblGrid>
                <a:gridCol w="1467014">
                  <a:extLst>
                    <a:ext uri="{9D8B030D-6E8A-4147-A177-3AD203B41FA5}">
                      <a16:colId xmlns:a16="http://schemas.microsoft.com/office/drawing/2014/main" val="3941993678"/>
                    </a:ext>
                  </a:extLst>
                </a:gridCol>
                <a:gridCol w="1396379">
                  <a:extLst>
                    <a:ext uri="{9D8B030D-6E8A-4147-A177-3AD203B41FA5}">
                      <a16:colId xmlns:a16="http://schemas.microsoft.com/office/drawing/2014/main" val="3562327330"/>
                    </a:ext>
                  </a:extLst>
                </a:gridCol>
                <a:gridCol w="1796412">
                  <a:extLst>
                    <a:ext uri="{9D8B030D-6E8A-4147-A177-3AD203B41FA5}">
                      <a16:colId xmlns:a16="http://schemas.microsoft.com/office/drawing/2014/main" val="101772215"/>
                    </a:ext>
                  </a:extLst>
                </a:gridCol>
                <a:gridCol w="1796412">
                  <a:extLst>
                    <a:ext uri="{9D8B030D-6E8A-4147-A177-3AD203B41FA5}">
                      <a16:colId xmlns:a16="http://schemas.microsoft.com/office/drawing/2014/main" val="1553047190"/>
                    </a:ext>
                  </a:extLst>
                </a:gridCol>
              </a:tblGrid>
              <a:tr h="198896">
                <a:tc rowSpan="2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BDSC #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Deficiency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Suppressor/Enhancer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860700"/>
                  </a:ext>
                </a:extLst>
              </a:tr>
              <a:tr h="1988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GMR&gt;UBQLN2</a:t>
                      </a:r>
                      <a:r>
                        <a:rPr lang="en-US" sz="1100" b="1" kern="1200" baseline="300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4XALS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GMR&gt;UBQLN2</a:t>
                      </a:r>
                      <a:r>
                        <a:rPr lang="en-US" sz="1100" b="1" kern="1200" baseline="300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P497H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611521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6609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Suppressor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923809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9610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BSC180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Suppressor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08846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23677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BSC292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Suppressor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65137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8904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ED4651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Suppressor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018031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9064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ED2426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Suppressor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856840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7521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Exel6038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Suppressor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892712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C144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Suppressor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119507"/>
                  </a:ext>
                </a:extLst>
              </a:tr>
              <a:tr h="19889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7144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78299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9507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BSC148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473104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24378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BSC354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303103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24132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ED629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427516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24133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ED690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874733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24113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ED1102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615474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9682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ED1378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828551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24132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ED629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41250"/>
                  </a:ext>
                </a:extLst>
              </a:tr>
              <a:tr h="19889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9270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ED250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effect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05982"/>
                  </a:ext>
                </a:extLst>
              </a:tr>
              <a:tr h="19889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24652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ED441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effect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385003"/>
                  </a:ext>
                </a:extLst>
              </a:tr>
              <a:tr h="19889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8910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ED2219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effect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493210"/>
                  </a:ext>
                </a:extLst>
              </a:tr>
              <a:tr h="19889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9278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ED2747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effect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916323"/>
                  </a:ext>
                </a:extLst>
              </a:tr>
              <a:tr h="19889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Exel6064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239487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CX1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490047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M41A10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285703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X1, Mef2[X1]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656489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5330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170457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6780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14H10W-35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440258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7783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Exel7011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813110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7888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Exel7144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625722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7896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Exel7162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15433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8673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BSC107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29501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8674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BSC109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512448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9641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BSC213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62158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9716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BSC241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6457520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23152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BSC252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643408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25428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BSC595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376510"/>
                  </a:ext>
                </a:extLst>
              </a:tr>
              <a:tr h="21022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26782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lt109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14" marR="8014" marT="80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Lethal enhancer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8" marR="4808" marT="4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00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131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276045</TotalTime>
  <Words>170</Words>
  <Application>Microsoft Macintosh PowerPoint</Application>
  <PresentationFormat>Letter Paper (8.5x11 in)</PresentationFormat>
  <Paragraphs>117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RANDAL S TIBBETTS</dc:creator>
  <cp:lastModifiedBy>SANG HWA KIM</cp:lastModifiedBy>
  <cp:revision>549</cp:revision>
  <dcterms:created xsi:type="dcterms:W3CDTF">2020-09-03T16:40:08Z</dcterms:created>
  <dcterms:modified xsi:type="dcterms:W3CDTF">2023-02-08T20:47:11Z</dcterms:modified>
</cp:coreProperties>
</file>